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BCF79-3CA9-4063-B799-3DF6C17E97BE}" type="datetimeFigureOut">
              <a:rPr lang="en-US"/>
              <a:pPr>
                <a:defRPr/>
              </a:pPr>
              <a:t>5/22/2008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E9EBA-2004-455A-B350-6503E40C3C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63BE6-745E-4CB1-AD03-33D1926971AC}" type="datetimeFigureOut">
              <a:rPr lang="en-US"/>
              <a:pPr>
                <a:defRPr/>
              </a:pPr>
              <a:t>5/22/2008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F5DF2-CDB6-430E-B293-CAB84A5737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AA6A7-C5A7-4CAB-AD30-89127E5EDCED}" type="datetimeFigureOut">
              <a:rPr lang="en-US"/>
              <a:pPr>
                <a:defRPr/>
              </a:pPr>
              <a:t>5/22/2008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24078-2D03-46ED-8BEA-0B974DBF5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5CB7B-8A6D-429C-A811-1D3823FF596E}" type="datetimeFigureOut">
              <a:rPr lang="en-US"/>
              <a:pPr>
                <a:defRPr/>
              </a:pPr>
              <a:t>5/22/2008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9201B-B674-4239-AC29-84735AB14F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B6692-F899-4A0A-92E6-78BC77EFAA3F}" type="datetimeFigureOut">
              <a:rPr lang="en-US"/>
              <a:pPr>
                <a:defRPr/>
              </a:pPr>
              <a:t>5/22/2008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06DFF-4ABC-48FB-8E8C-5CF3CBB872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013A9-1FB5-4C30-BF9B-1EDD93032529}" type="datetimeFigureOut">
              <a:rPr lang="en-US"/>
              <a:pPr>
                <a:defRPr/>
              </a:pPr>
              <a:t>5/22/2008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29896-6652-4C00-BDB8-FA0E511BFB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A4A13-6472-4FA8-B6DA-11C36DBA35A6}" type="datetimeFigureOut">
              <a:rPr lang="en-US"/>
              <a:pPr>
                <a:defRPr/>
              </a:pPr>
              <a:t>5/22/2008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1A96F-7B07-45D1-85F4-4C3625BDFC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588B4-3EB7-4C6B-83D8-EAF2AEEDECD3}" type="datetimeFigureOut">
              <a:rPr lang="en-US"/>
              <a:pPr>
                <a:defRPr/>
              </a:pPr>
              <a:t>5/22/2008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9005B-377E-4052-AA81-6BBC42698A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A877F-04DE-4E04-B760-63D32D4832A6}" type="datetimeFigureOut">
              <a:rPr lang="en-US"/>
              <a:pPr>
                <a:defRPr/>
              </a:pPr>
              <a:t>5/22/2008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D01BD-7FAA-4060-8010-BDD336DC8E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9B85B-0CBB-4FCD-A3AE-FCE59AEBB33F}" type="datetimeFigureOut">
              <a:rPr lang="en-US"/>
              <a:pPr>
                <a:defRPr/>
              </a:pPr>
              <a:t>5/22/2008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91F3B-54D7-4324-A670-F580E54BE6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4C2E3-738E-4842-BFDD-26A117130A1C}" type="datetimeFigureOut">
              <a:rPr lang="en-US"/>
              <a:pPr>
                <a:defRPr/>
              </a:pPr>
              <a:t>5/22/2008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6C502-F039-4FEA-B0CE-37CAE91E6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496871-2B4A-48ED-87F0-D1319CA7B827}" type="datetimeFigureOut">
              <a:rPr lang="en-US"/>
              <a:pPr>
                <a:defRPr/>
              </a:pPr>
              <a:t>5/22/2008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875DC7-61C2-44FB-AC56-7E6C323695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cut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Contracting Stores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Bill Brisiel CPPM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JLAB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</a:p>
        </p:txBody>
      </p:sp>
      <p:pic>
        <p:nvPicPr>
          <p:cNvPr id="4" name="Picture 3" descr="mmwlogo-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228600"/>
            <a:ext cx="1028700" cy="94107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JLAB Technical Stockroom established during construction phase – Inventory value ~$1.8m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Oct.1,1995 - Inventory value $1,401,778.04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Oct.1,2005 - Inventory value $502,454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Today	     - Inventory value $425,168	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en-US" dirty="0"/>
          </a:p>
        </p:txBody>
      </p:sp>
      <p:pic>
        <p:nvPicPr>
          <p:cNvPr id="6" name="Picture 5" descr="mmwlogo-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228600"/>
            <a:ext cx="1028700" cy="94107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Established  E-Commerce to help reduce inventory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Turn-over </a:t>
            </a:r>
            <a:r>
              <a:rPr lang="en-US" smtClean="0"/>
              <a:t>ratio ~1</a:t>
            </a:r>
            <a:endParaRPr lang="en-US" dirty="0" smtClean="0"/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Satellite Stores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dirty="0"/>
          </a:p>
        </p:txBody>
      </p:sp>
      <p:pic>
        <p:nvPicPr>
          <p:cNvPr id="4" name="Picture 3" descr="mmwlogo-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228600"/>
            <a:ext cx="1028700" cy="94107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JLWS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JLWS is a Small, Disabled Veteran, Minority, Mentorship Protégée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Partnered with Grainger and Newark Electronics to start up store.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Previous experience at NASA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Small Business Partner for E-Commerce vendors, Corporate Express (Now Forms &amp; Supplies), Grainger and Newark</a:t>
            </a:r>
            <a:endParaRPr lang="en-US" dirty="0"/>
          </a:p>
        </p:txBody>
      </p:sp>
      <p:pic>
        <p:nvPicPr>
          <p:cNvPr id="5" name="Picture 4" descr="mmwlogo-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228600"/>
            <a:ext cx="1028700" cy="94107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Preparation for JLWS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Physically move remains of JLAB store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Provide secure area for JLWS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Provide customer counter and computers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Provide computer for JLWS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Arrange for and provide computer support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Assign SOTR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5" name="Picture 4" descr="mmwlogo-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228600"/>
            <a:ext cx="1028700" cy="94107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JLAB Administrative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Change stockroom authority to requisition authority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Establish account for users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Establish and monitor a must stock list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5" name="Picture 4" descr="mmwlogo-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228600"/>
            <a:ext cx="1028700" cy="94107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Happened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Inadequate initial stock levels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Divisions reneged signature authority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Slow software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Price increases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Partnership woes / </a:t>
            </a:r>
            <a:r>
              <a:rPr lang="en-US" smtClean="0"/>
              <a:t>Billing issues </a:t>
            </a:r>
            <a:endParaRPr lang="en-US" dirty="0" smtClean="0"/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Groups “stocking up” ahead of change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Shipments coming to wrong address</a:t>
            </a:r>
          </a:p>
        </p:txBody>
      </p:sp>
      <p:pic>
        <p:nvPicPr>
          <p:cNvPr id="5" name="Picture 4" descr="mmwlogo-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228600"/>
            <a:ext cx="1028700" cy="94107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Unhappy customers  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Low sales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Stock piling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Meetings</a:t>
            </a:r>
            <a:endParaRPr lang="en-US" dirty="0"/>
          </a:p>
        </p:txBody>
      </p:sp>
      <p:pic>
        <p:nvPicPr>
          <p:cNvPr id="20483" name="Picture 3" descr="C:\Documents and Settings\brisiel\My Documents\My Pictures\Microsoft Clip Organizer\j042448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684338"/>
            <a:ext cx="496888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mmwlogo-l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228600"/>
            <a:ext cx="1028700" cy="94107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Could The Result Have</a:t>
            </a:r>
            <a:br>
              <a:rPr lang="en-US" dirty="0" smtClean="0"/>
            </a:br>
            <a:r>
              <a:rPr lang="en-US" dirty="0" smtClean="0"/>
              <a:t> Been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Vendor selection critical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Authorizations completed before transition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Solicit input &amp; buy-in from lowest levels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Smoother transition, vendor fully stocked, stockroom </a:t>
            </a:r>
            <a:r>
              <a:rPr lang="en-US" dirty="0" err="1" smtClean="0"/>
              <a:t>excessed</a:t>
            </a:r>
            <a:endParaRPr lang="en-US" dirty="0" smtClean="0"/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Computer programs performing as advertised</a:t>
            </a: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/>
          </a:p>
        </p:txBody>
      </p:sp>
      <p:pic>
        <p:nvPicPr>
          <p:cNvPr id="5" name="Picture 4" descr="mmwlogo-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228600"/>
            <a:ext cx="1028700" cy="94107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217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Contracting Stores</vt:lpstr>
      <vt:lpstr>History</vt:lpstr>
      <vt:lpstr>History Continued</vt:lpstr>
      <vt:lpstr>About JLWS</vt:lpstr>
      <vt:lpstr>Preparation for JLWS</vt:lpstr>
      <vt:lpstr>JLAB Administrative Changes</vt:lpstr>
      <vt:lpstr>What Happened</vt:lpstr>
      <vt:lpstr>The Result</vt:lpstr>
      <vt:lpstr>Could The Result Have  Been Different?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Contracting Stores</dc:title>
  <dc:creator>Bill Brisiel</dc:creator>
  <cp:lastModifiedBy>Bill Brisiel</cp:lastModifiedBy>
  <cp:revision>54</cp:revision>
  <dcterms:created xsi:type="dcterms:W3CDTF">2008-03-17T19:26:41Z</dcterms:created>
  <dcterms:modified xsi:type="dcterms:W3CDTF">2008-05-22T12:59:54Z</dcterms:modified>
</cp:coreProperties>
</file>